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66" r:id="rId5"/>
    <p:sldId id="267" r:id="rId6"/>
    <p:sldId id="268" r:id="rId7"/>
    <p:sldId id="320" r:id="rId8"/>
    <p:sldId id="321" r:id="rId9"/>
    <p:sldId id="338" r:id="rId10"/>
    <p:sldId id="337" r:id="rId11"/>
    <p:sldId id="344" r:id="rId12"/>
    <p:sldId id="343" r:id="rId13"/>
    <p:sldId id="342" r:id="rId14"/>
    <p:sldId id="341" r:id="rId15"/>
    <p:sldId id="345" r:id="rId16"/>
    <p:sldId id="340" r:id="rId17"/>
    <p:sldId id="348" r:id="rId18"/>
    <p:sldId id="347" r:id="rId19"/>
    <p:sldId id="269" r:id="rId20"/>
    <p:sldId id="346" r:id="rId21"/>
    <p:sldId id="270" r:id="rId22"/>
    <p:sldId id="272" r:id="rId23"/>
    <p:sldId id="274" r:id="rId24"/>
    <p:sldId id="328" r:id="rId25"/>
    <p:sldId id="331" r:id="rId26"/>
    <p:sldId id="330" r:id="rId27"/>
    <p:sldId id="318" r:id="rId28"/>
    <p:sldId id="319" r:id="rId29"/>
    <p:sldId id="3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1C804-FEC8-4B59-9481-C6AFA9F6B87A}" type="datetimeFigureOut">
              <a:rPr lang="th-TH" smtClean="0"/>
              <a:t>25/09/66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319F-7655-4F12-BA5F-B34B2B4BDD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28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AFB6-9343-46C8-9C89-4196CDACB9C5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E6D5-30C6-420C-8C8A-257339C492A4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FB6-CC5F-486B-B4A1-881CFF484D57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0F09-2AEC-4881-819F-8E704439A2D5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EBE0-5890-4C2C-85FC-FC58F5F68981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3EE6-D4B9-4614-B11D-69299502A7EC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3B3D-2394-49B7-9643-D2774496812C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C86AAA37-DE7D-4A99-A799-6CC6D5D4D841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3A5EC-C71D-4E2B-9AB1-730AC5DC886C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5D5BDAE-6FDF-4930-BEF8-145331C70698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-learning.e-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9099" y="2898679"/>
            <a:ext cx="3795610" cy="1789699"/>
          </a:xfrm>
        </p:spPr>
        <p:txBody>
          <a:bodyPr>
            <a:noAutofit/>
          </a:bodyPr>
          <a:lstStyle/>
          <a:p>
            <a:pPr algn="r"/>
            <a:r>
              <a:rPr lang="th-TH" sz="8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บทที่ ๑๐</a:t>
            </a:r>
            <a:endParaRPr lang="en-US" sz="8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683" y="4537286"/>
            <a:ext cx="5386948" cy="17897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จรรยาบรรณผู้ประกอบการธุรกิจ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1223-9EF5-4034-B11F-68DC05B5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CDBD4-CCAA-449A-8332-8199A0A7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2" y="2108201"/>
            <a:ext cx="9913258" cy="376089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บริหารงานโดยหลีกเลี่ยงการกระทำใดๆ ที่ไม่เป็นธรรม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รับฟังข้อคิดเห็นและข้อเสนอแนะของพนักงานทุกระดับอย่างเท่าเทียมและเสมอภาค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ส่งเสริมให้พนักงานเข้าใจในเรื่องจรรยาบรรณและบทบาทหน้าที่ของตนเอง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9. ส่งเสริมให้พนักงานมีส่วนร่วมในการกำหนดทิศทางในการทำงาน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10. ปฏิบัติตามกฎหมาย และข้อบังคับต่างๆ ที่เกี่ยวข้องกับพนักงานอย่างเคร่งครัด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5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จรรยาบรรณของผู้บริหารต่อลูกค้า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0" y="2452914"/>
            <a:ext cx="9762309" cy="341617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ผลิตสินค้าและบริการที่มีคุณภาพ รักษาคุณภาพให้ได้มาตรฐานตลอดเวลา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เปิดเผยข้อมูลเกี่ยวกับสินค้า และบริการอย่างครบถ้วน ถูกต้องตามข้อเท็จจริง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การรับประกันสินค้า ภายใต้เงื่อนไขและเวลาอันเหมาะสม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ไม่ส่งมอบสินค้า และบริการให้แก่ลูกค้าทั้งรู้ว่ามีข้อบกพร่องเสียหาย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5C5379-6980-483A-92CA-AACBB62BA537}"/>
              </a:ext>
            </a:extLst>
          </p:cNvPr>
          <p:cNvSpPr/>
          <p:nvPr/>
        </p:nvSpPr>
        <p:spPr>
          <a:xfrm>
            <a:off x="11691256" y="5691868"/>
            <a:ext cx="478973" cy="6701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4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286" y="2757714"/>
            <a:ext cx="9341394" cy="2336800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มีระบบตอบรับเรื่องราวเกี่ยวกับตัวสินค้าและบริการให้กับลูกค้า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รักษาความลับของลูกค้า ไม่นำมาใช้ประโยชน์ กับตนเอง ผู้ที่เกี่ยวข้องโดยม</a:t>
            </a:r>
            <a:r>
              <a:rPr lang="th-TH" sz="32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ิช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อบ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ปฏิบัติตามเงื่อนไขต่าง ๆ ที่มีต่อลูกค้า ไม่สามารถปฏิบัติได้ แจ้งให้ลูกค้าทราบ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7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จรรยาบรรณผู้บริหารต่อคู่ค้า หรือเจ้าหนี้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พิจารณาผลิตภัณฑ์ที่ดี สามารถให้บริการหลังการขายกับคู่ค้าได้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ปฏิบัติตามกรอบการค้าที่สุจริต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สนับสนุนการสร้างการแข่งขันที่เป็นธรรมระหว่างคู่ค้า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ปฏิบัติตามเงื่อนไขต่าง ๆ ที่มีต่อคู่ค้าและเจ้าหนี้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ไม่เรียก รับ หรือจ่ายผลประโยชน์ใด ๆ ที่ไม่สุจริต กับคู่ค้า ลูกหนี้ และเจ้าหนี้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รายงานข้อมูลทางการเงินที่ถูกต้อง ครบถ้วน ตามความเป็นจริง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6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จรรยาบรรณผู้บริหารต่อคู่แข่งทางการค้า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943" y="2467429"/>
            <a:ext cx="9718766" cy="3082349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ประพฤติปฏิบัติภายใต้กรอบกติกาของการแข่งขันที่ดี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ไม่ทำลายชื่อเสียงและกล่าวหาคู่แข่งทางการค้า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ไม่เข้าถึงสารสนเทศที่เป็นความลับของคู่แข่งขันด้วยวิธีการที่ไม่สุจริต 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9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จรรยาบรรณผู้บริหารต่อสังคมส่วนรวม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เป็นผู้นำกระตุ้นให้เกิดการพัฒนาทรัพยากรบุคคลของประเทศ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สนับสนุนในกิจกรรมที่ก่อให้เกิดสาธารณประโยชน์ อาทิ การลดการใช้พลังงาน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ปลูกฝังจิตสำนึกความรับผิดชอบต่อสังคมและสิ่งแวดล้อมให้เกิดขึ้นในบริษัทฯ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ไม่สนับสนุนกิจกรรมใดๆ ที่เป็นภัยต่อสังคม หรือขัดต่อศีลธรรมอันดีงาม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ให้ความร่วมมือ ปฏิบัติอย่างเคร่งครัดต่อ กฎหมาย และข้อบังคับกของสังคม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4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77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จรรยาบรรณผู้ผลิตสินค้า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41600"/>
            <a:ext cx="10058400" cy="3227492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ผลิตสินค้าที่มีคุณภาพ ใช้งานได้เหมาะสม ราคาคุ้มค่า เป็นที่พึงพอใจแก่ผู้บริโภค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ผลิตสินค้าได้มาตรฐานอุตสาหกรรม โดยมีการรับรองกรรมวิธีการผลิตตามระบบ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พัฒนาคุณภาพและมาตรฐานการผลิตผลิตภัณฑ์อย่างสม่ำเสมอ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ผลิตสินค้าที่มีความปลอดภัยต่อผู้บริโภค โดยระบุวันผลิต วันหมดอายุ ที่ตั้ง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6C164-EB98-485B-807D-ED2A08C5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B465-A2AA-44AB-B688-255D37A9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4376A9-6BFE-41EA-BF82-170DBC0CA0F6}"/>
              </a:ext>
            </a:extLst>
          </p:cNvPr>
          <p:cNvSpPr/>
          <p:nvPr/>
        </p:nvSpPr>
        <p:spPr>
          <a:xfrm>
            <a:off x="11735790" y="5588114"/>
            <a:ext cx="408906" cy="74022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57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0" y="2206171"/>
            <a:ext cx="9559109" cy="366292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เปิดเผยความเสี่ยงที่อาจเกิดขึ้นกับการใช้ตัวผลิตภัณฑ์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เปิดเผยถึงส่วนผสมของผลิตภัณฑ์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ไม่ตั้งชื่อและออกแบบผลิตภัณฑ์รวมทั้งบรรจุภัณฑ์เลียนแบบผู้อื่น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ผลิตภัณฑ์ด้านอุตสาหกรรมต้องมีการควบคุมคุณภาพทั้งระบบครบวงจร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2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06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จรรยาบรรณผู้จัดจำหน่ายและกระจายสินค้า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28" y="2351314"/>
            <a:ext cx="9704251" cy="351777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ไม่กักตุนสินค้า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ไม่ผูกขาดช่องทางการกระจายสินค้า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ไม่พยายามบีบบังคับผู้ค้าอิสระให้ขายสินค้าเฉพาะของตน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ควรให้บริการต่อผู้ค้าทุกรายเท่าเทียมกันในทุกสภาวะตลาด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ผู้จัดจำหน่าย หรือกระจายสินค้า ต้องปฏิบัติหน้าที่ด้วยความซื่อสัตย์สุจริต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B0981-814F-42FE-9F50-A70BADE9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E308D-4588-4E66-A496-BC6EEF9F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2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35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ความรับผิดชอบต่อสังคม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386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การให้สิ่งที่ดีต่อสังคม การผลิตสินค้าที่ดีมีคุณภาพให้กับสังคม การไม่ปลอมปนสินค้า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ปฏิบัติตามกฎหมาย เช่น กฎหมายแรงงาน ลดการเอารัดเอาเปรียบคนงาน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สร้างงานที่มีการจ้างแรงงานสูง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การกำหนดราคาสินค้า พิจารณาถึงความเหมาะสม การไม่ฉวยโอกาสขึ้นราคาสินค้า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ให้ความสำคัญกับสิ่งแวดล้อมไม่สร้างมลพิษ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ให้ความสนับสนุนการศึกษา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ให้บริการและความช่วยเหลือกิจการต่าง ๆ ของสังคม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5CF19-29EE-43DA-98C3-AE4EDC5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CD35A-E1FA-447E-933B-D24E303A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7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หัวข้อเนื้อหา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346" y="2483749"/>
            <a:ext cx="4717143" cy="3435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1. ความหมายของจรรยาบรรณนักธุรกิจ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2. ความสำคัญของจรรยาบรรณ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3. จรรยาบรรณผู้บริหาร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4. จรรยาบรรณผู้ผลิตสินค้า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AB776-4432-403A-96E5-79D1B397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14AC4-A3D9-453F-9EA0-03672620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DE5F2E-6DDA-4785-801B-24A53C1F0E1A}"/>
              </a:ext>
            </a:extLst>
          </p:cNvPr>
          <p:cNvSpPr txBox="1">
            <a:spLocks/>
          </p:cNvSpPr>
          <p:nvPr/>
        </p:nvSpPr>
        <p:spPr>
          <a:xfrm>
            <a:off x="6666444" y="2635927"/>
            <a:ext cx="4717143" cy="32831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5. จรรยาบรรณผู้จัดจำหน่ายสินค้าและกระจายสินค้า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6. จรรยาบรรณผู้ให้บริการ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7.ความรับผิดชอบต่อสังคม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8. คุณธรรมของพนักงานขาย</a:t>
            </a:r>
          </a:p>
        </p:txBody>
      </p:sp>
    </p:spTree>
    <p:extLst>
      <p:ext uri="{BB962C8B-B14F-4D97-AF65-F5344CB8AC3E}">
        <p14:creationId xmlns:p14="http://schemas.microsoft.com/office/powerpoint/2010/main" val="353728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20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คุณธรรมของพนักงานขาย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00087"/>
            <a:ext cx="10058400" cy="249282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คุณธรรมในการขาย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หลักที่ควรประพฤติปฏิบัติของพนักงานขายและเป็นสิ่งที่จะควบคุมหรือสร้างความประพฤติที่เหมาะสม ในการติดต่อธุรกิจด้วยความซื่อสัตย์จะสร้างพื้นฐานความสัมพันธ์ในระยะยาวกับลูกค้า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31B44-7AB0-43DA-B1F8-B2CBA264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31C10-FBBF-4C7D-8BC5-0AAD60B6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0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ความสำคัญ จรรยาบรรณต่อการประกอบอาชีพการขาย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เป็นสิ่งที่ใช้ควบคุมมาตรฐานการประกอบอาชีพงานขาย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เป็นสิ่งที่ใช้ควบคุมจริยธรรมของผู้ประกอบอาชีพให้ปฏิบัติงานด้วยความซื่อสัตย์ สุจริต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เป็นสิ่งที่ใช้ส่งเสริมมาตรฐานวิชาชีพ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เป็นสิ่งที่ใช้ส่งเสริมจริยธรรมของผู้ประกอบอาชีพผู้ผลิต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เป็นสิ่งที่ใช้ลดปัญหาต่าง ๆ ที่อาจเกิดขึ้น เช่น ลดปัญหาการหลอกลวง คดโกง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2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จรรยาบรรณของพนักงานขาย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69029"/>
            <a:ext cx="10058400" cy="3300063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จรรยาบรรณของพนักงานขาย คือ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ความรับผิดชอบของพนักงานขายที่มีต่อสังคม ต่อบริษัท และต่อลูกค้า เพื่อให้เกิดความก้าวหน้าในอาชีพการขาย ดังนั้น จรรยาบรรณจึงมีความสำคัญต่ออาชีพการขาย พนักงานขายที่ดีจึงมีความจำเป็นต้องทราบและปฏิบัติตามจรรยาบรรณของพนักงานขายอัน(สาระ</a:t>
            </a:r>
            <a:r>
              <a:rPr lang="th-TH" sz="32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ดีดี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ดอทคอม, 2556) ประกอบด้วย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0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073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จรรยาบรรณของพนักงานขาย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22" y="2061830"/>
            <a:ext cx="10058400" cy="44626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จรรยาบรรณของพนักงานขายต่อลูกค้า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Selling Ethics for Customer)</a:t>
            </a:r>
          </a:p>
          <a:p>
            <a: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มีความซื่อสัตย์ต่อลูกค้า</a:t>
            </a:r>
          </a:p>
          <a:p>
            <a: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ให้ความใส่ใจแก่ความสนใจของลูกค้า</a:t>
            </a:r>
          </a:p>
          <a:p>
            <a: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ปฏิบัติงานหลังการขายอย่างสม่ำเสมอ</a:t>
            </a: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จรรยาบรรณของพนักงานขายต่อบริษัท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Selling Ethics for Company)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จรรยาบรรณของพนักงานขายต่อคู่แข่งขัน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Selling Ethics for Competitor)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จรรยาบรรณของพนักงานขายต่อสังคม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Selling Ethics for Social)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จรรยาบรรณของพนักงานขายต่อตนเอง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Selling Ethics for Themselves)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4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0FB91-B5F3-4000-B7A6-F66BFF08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24" y="2411177"/>
            <a:ext cx="9822766" cy="1156415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จบการบรรยาย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4CD9E-247A-4EB3-BFCC-C852305F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F4C61-1F92-4E69-9A57-1E7083C9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7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10B5-7156-4084-BAA0-C3EEE91F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คำถามทบทวน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AA41-F53E-4042-A161-B7F9512F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1. ให้บอกความหมายและความสำคัญของจรรยาบรรณนักธุรกิจให้เข้าใจ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2. ให้บอกความสำคัญของการบริหารงานอย่างมีจรรยาบรรณ พร้อมอธิบาย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3. ให้บอกความสำคัญของจรรยาบรรณของพนักงานที่พึงมีต่อหน้าที่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4. ให้บอกสาเหตุที่ต้องรักษาจรรยาบรรณการประกอบธุรกิจที่มีต่อสังคม มาให้เข้าใจ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5. ให้อธิบายการปฏิบัติตนของพนักงานขายอย่างมีจรรยาบรรณ มาเป็นข้อๆ</a:t>
            </a:r>
          </a:p>
          <a:p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C28FA-8D48-4E43-A7CD-570FEB3A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8BF-4B53-4BBA-AFD7-1166EF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54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8677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เอกสารอ้างอิง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386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บรรจง  รัตนเลิศ. (2555). จรรยาบรรณของพนักงานขาย.  สืบค้นเมื่อ กันยายน 27, 2559,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จาก 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http://e-learning.e-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tech.ac.th/learninghtml/7697/11_01_00.html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ปิ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ยะนารถ  สิงห์ชู. (2557). จรรยาบรรณของผู้ประกอบธุรกิจมีอะไรบ้าง. สืบค้นเมื่อ กันยายน 25, 2559,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https://www.gotoknow.org/posts/494333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พัชริดา แสน</a:t>
            </a: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เกีย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มพรรณ. (2555). จรรยาบรรณและความรับผิดชอบของธุรกิจต่อสังคม. สืบค้นเมื่อ กันยายน 25, 2559,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http://lovesfahh.blogspot.com/2012/06/3.html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สาระ</a:t>
            </a: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ดีดี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ดอทคอม. (2556). จรรยาบรรณในการขาย (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Ethics in Selling).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สืบค้นเมื่อ กันยายน 27, 2559,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http://www.sara-dd.com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สุณ</a:t>
            </a: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ิช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ชา ชอบชัย. (2556). หลักจริยธรรมสำหรับงานบริการ. สืบค้นเมื่อ กันยายน 27, 2559,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จาก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http://www.entraining.net/article-sunitcha-service-ethics.php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th-TH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 จรรยาบรรณนักธุรกิจ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การศึกษาและวิธีการปฏิบัติเกี่ยวกับการตัดสินใจภายในกรอบของมาตรฐานทาง ศีลธรรม หรือการศึกษาว่ามีพฤติกรรมอะไรบ้างที่ ถูก หรือ ดี สมควรหรือไม่สมควร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  หมายถึง  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ประมวลความประพฤติ ที่ผู้ประกอบวิชาชีพ การงานแต่ละอย่าง กำหนดขึ้น  เพื่อรักษา และสร้างเสริมเกียรติคุณ ชื่อเสียง และฐานะของสมาชิก อาจเขียนเป็น ลายลักษณ์อักษร หรือไม่ก็ได้   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(ราชบัณฑิตยสถาน. 2546 : 289) 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6AC91-B9DA-4645-B214-64BFAF46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6B74A-D230-4E2D-B41F-B9BB6580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61B805D-AFD5-4BE7-B646-5FFEF603DC07}"/>
              </a:ext>
            </a:extLst>
          </p:cNvPr>
          <p:cNvSpPr/>
          <p:nvPr/>
        </p:nvSpPr>
        <p:spPr>
          <a:xfrm>
            <a:off x="11735790" y="5620134"/>
            <a:ext cx="408906" cy="72039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588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81920" cy="37608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จรรยาบรรณนักธุรกิจ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มาตรฐานของความประพฤติ และการใช้ดุลพินิจทางศีลธรรมที่ว่าด้วยการกระทำของบุคคล บริษัท องค์กร ว่าถูกหรือผิด สมควรหรือไม่สมควร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จรรยาบรรณทางธุรกิจ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กฎเกณฑ์ที่บ่งบอกว่าพฤติกรรมหรือการกระทำใดที่จัดว่าเป็นพฤติกรรมที่ดี เลว ผิด ถูก ซึ่งจะช่วยให้พนักงานในองค์การ สามารถแยกแยะปฏิบัติได้ว่าการกระทำใดเป็นสิ่งที่ควรกระทำ การกระใดเป็นสิ่งที่ควรหลีกเลี่ยง ละเว้นหรือไม่ควรปฏิบัติ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9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68285"/>
            <a:ext cx="10058400" cy="2220685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จรรยาบรรณทางธุรกิจ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มาตรฐานการผลิตสินค้าและการให้บริการเพื่อผลตอบแทนตามคุณค่าของการลงทุน โดยเป็นธรรมต่อทุกฝ่ายเจ้าของกิจการ ผู้บริหาร ผู้ร่วมงาน ผู้บริโภค ผู้รับบริการรัฐบาล สังคม ซึ่งมีความสัมพันธ์เชิงเศรษฐกิจร่วมกัน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84439-EF77-40B8-B0B6-98B273E57BB4}"/>
              </a:ext>
            </a:extLst>
          </p:cNvPr>
          <p:cNvSpPr txBox="1"/>
          <p:nvPr/>
        </p:nvSpPr>
        <p:spPr>
          <a:xfrm>
            <a:off x="1097279" y="13997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สรุป 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60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ความสำคัญ จรรยาบรรณ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522" y="2108201"/>
            <a:ext cx="9840157" cy="4338637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ส่งเสริมให้ผู้ประกอบอาชีพแต่ละประเภท ปฏิบัติตนถูกต้องเหมาะสม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ช่วยควบคุม และส่งเสริม ให้ผู้ประกอบการทำงานอย่างมีประสิทธิภาพ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ส่งเสริมและช่วยควบคุมการผลิต โดยการปฏิบัติงานให้มีปริมาณ และคุณภาพที่เชื่อถือได้ 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ส่งเสริมให้ผู้ประกอบการมีความซื่อสัตย์ มีความยุติธรรม ไม่ทุจริตต่อหน้าที่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ส่งเสริมให้ประกอบอาชีพ ไม่เห็นแก่ตัว ไม่เอาเปรียบ ตรงไปตรงมา สังคมยกย่อง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จรรยาบรรณช่วยพิทักษ์สิทธิ์ และหน้าที่ของผู้ประกอบอาชีพนั้นๆ ตามกฎหมาย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5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จรรยาบรรณผู้บริหาร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27086"/>
            <a:ext cx="10058400" cy="1683657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ได้กำหนดเพื่อให้ผู้บริหารปฏิบัติต่อผู้ถือหุ้น ต่อพนักงาน ต่อลูกค้า ต่อคู่ค้า และเจ้าหนี้ ต่อคู่แข่งทางการค้า และต่อสังคมส่วนรวม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6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จรรยาบรรณของผู้บริหารต่อผู้ถือหุ้น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942" y="2108201"/>
            <a:ext cx="9790876" cy="4205513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ปฏิบัติหน้าที่ด้วยความซื่อสัตย์สุจริต โปร่งใส เป็นธรรม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ปฏิบัติหน้าที่อย่างมืออาชีพ ด้วยความรู้ ความชำนาญ ความมุ่งมั่น ด้วยความระมัดระวัง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รายงานสถานภาพขององค์กรสม่ำเสมอ ครบถ้วนตามความเป็นจริง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ไม่แสวงหาประโยชน์ให้ตนเอง และผู้ที่เกี่ยวข้องโดยใช้ข้อมูลขององค์กร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ไม่เปิดเผยข้อมูลลับขององค์กรต่อบุคคลภายนอก โดยเฉพาะคู่แข่งขัน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ผู้บริหารต้องไม่ดำเนินการในลักษณะก่อให้เกิดความขัดแย้งผลประโยชน์ต่อองค์กร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0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77" y="6887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จรรยาบรรณของผู้บริหารต่อพนักงาน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449741"/>
            <a:ext cx="10058400" cy="4061055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ให้ผลตอบแทนที่เป็นธรรม รับผิดชอบ การปฏิบัติงานของพนักงานแต่ละคน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สนับสนุนการพัฒนาความสามารถการทำงานระดับมืออาชีพ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การแต่งตั้ง โยกย้าย ให้รางวัล และการลงโทษพนักงานต้องกระทำด้วยความเสมอภาค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. ปฏิบัติต่อพนักงานบนพื้นฐานแห่งความยุติธรรม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ดูแลรักษาสภาพแวดล้อมในการทำงานให้มีความปลอดภัย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DDE20-3DB4-4639-83D6-752B3E93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440F-A97D-4A60-A363-4019A5C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C0C57BA-3982-40C3-8BE4-203205EE7D20}"/>
              </a:ext>
            </a:extLst>
          </p:cNvPr>
          <p:cNvSpPr/>
          <p:nvPr/>
        </p:nvSpPr>
        <p:spPr>
          <a:xfrm>
            <a:off x="11654972" y="5666700"/>
            <a:ext cx="537028" cy="75723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2958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{7BE34318-4F06-4D4E-988F-E5D05A9C22D9}tf11437505_win32</Template>
  <TotalTime>170</TotalTime>
  <Words>1933</Words>
  <Application>Microsoft Office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AngsanaUPC</vt:lpstr>
      <vt:lpstr>Calibri</vt:lpstr>
      <vt:lpstr>Cordia New</vt:lpstr>
      <vt:lpstr>Georgia Pro Cond Light</vt:lpstr>
      <vt:lpstr>Speak Pro</vt:lpstr>
      <vt:lpstr>Times New Roman</vt:lpstr>
      <vt:lpstr>Wingdings</vt:lpstr>
      <vt:lpstr>RetrospectVTI</vt:lpstr>
      <vt:lpstr>บทที่ ๑๐</vt:lpstr>
      <vt:lpstr>หัวข้อเนื้อหา</vt:lpstr>
      <vt:lpstr>ความหมาย จรรยาบรรณนักธุรกิจ</vt:lpstr>
      <vt:lpstr>PowerPoint Presentation</vt:lpstr>
      <vt:lpstr>PowerPoint Presentation</vt:lpstr>
      <vt:lpstr>ความสำคัญ จรรยาบรรณ</vt:lpstr>
      <vt:lpstr>จรรยาบรรณผู้บริหาร</vt:lpstr>
      <vt:lpstr>จรรยาบรรณของผู้บริหารต่อผู้ถือหุ้น</vt:lpstr>
      <vt:lpstr>จรรยาบรรณของผู้บริหารต่อพนักงาน</vt:lpstr>
      <vt:lpstr>PowerPoint Presentation</vt:lpstr>
      <vt:lpstr>จรรยาบรรณของผู้บริหารต่อลูกค้า</vt:lpstr>
      <vt:lpstr>PowerPoint Presentation</vt:lpstr>
      <vt:lpstr>จรรยาบรรณผู้บริหารต่อคู่ค้า หรือเจ้าหนี้</vt:lpstr>
      <vt:lpstr>จรรยาบรรณผู้บริหารต่อคู่แข่งทางการค้า</vt:lpstr>
      <vt:lpstr>จรรยาบรรณผู้บริหารต่อสังคมส่วนรวม</vt:lpstr>
      <vt:lpstr>จรรยาบรรณผู้ผลิตสินค้า</vt:lpstr>
      <vt:lpstr>PowerPoint Presentation</vt:lpstr>
      <vt:lpstr>จรรยาบรรณผู้จัดจำหน่ายและกระจายสินค้า</vt:lpstr>
      <vt:lpstr>ความรับผิดชอบต่อสังคม</vt:lpstr>
      <vt:lpstr>คุณธรรมของพนักงานขาย</vt:lpstr>
      <vt:lpstr>ความสำคัญ จรรยาบรรณต่อการประกอบอาชีพการขาย </vt:lpstr>
      <vt:lpstr>จรรยาบรรณของพนักงานขาย </vt:lpstr>
      <vt:lpstr>จรรยาบรรณของพนักงานขาย </vt:lpstr>
      <vt:lpstr>PowerPoint Presentation</vt:lpstr>
      <vt:lpstr>คำถามทบทวน 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๒</dc:title>
  <dc:creator>lenovo</dc:creator>
  <cp:lastModifiedBy>PC05</cp:lastModifiedBy>
  <cp:revision>22</cp:revision>
  <dcterms:created xsi:type="dcterms:W3CDTF">2021-11-20T04:38:32Z</dcterms:created>
  <dcterms:modified xsi:type="dcterms:W3CDTF">2023-09-25T01:19:01Z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